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matic SC" pitchFamily="2" charset="-79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Source Code Pro" panose="020B0509030403020204" pitchFamily="49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25"/>
  </p:normalViewPr>
  <p:slideViewPr>
    <p:cSldViewPr snapToGrid="0">
      <p:cViewPr varScale="1">
        <p:scale>
          <a:sx n="155" d="100"/>
          <a:sy n="155" d="100"/>
        </p:scale>
        <p:origin x="6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448049a6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9448049a6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448049a6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448049a6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9448049a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9448049a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9448049a6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9448049a6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448049a6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448049a6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448049a6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448049a6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448049a6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448049a6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448049a6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448049a6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448049a6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448049a6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448049a6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448049a6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Poem collections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20, CC 2023 Fall, Assignment 1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City</a:t>
            </a:r>
            <a:endParaRPr sz="3600"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4877475" y="969339"/>
            <a:ext cx="3981900" cy="3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🗣️ 👉 🏙️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🐱 🔵 🐵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🚗 🏙️ 🛣️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🛣️ 🌼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👍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⬛ 😴 💩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☀️ 😊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5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5.m4a">
            <a:hlinkClick r:id="" action="ppaction://media"/>
            <a:extLst>
              <a:ext uri="{FF2B5EF4-FFF2-40B4-BE49-F238E27FC236}">
                <a16:creationId xmlns:a16="http://schemas.microsoft.com/office/drawing/2014/main" id="{B3CB3E03-E306-FAA1-625B-8F8E3F78D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475" y="4318177"/>
            <a:ext cx="528423" cy="5284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City</a:t>
            </a:r>
            <a:endParaRPr sz="3600"/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4877475" y="1110350"/>
            <a:ext cx="39819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I'll always call out "town",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like my blue-bellied cat on the corner,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of City Road and May Road.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That's the sense,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of awakening from the black emptiness of The Deep Waste. That morning.</a:t>
            </a:r>
            <a:endParaRPr sz="16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Classical</a:t>
            </a:r>
            <a:endParaRPr sz="360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4877475" y="1157986"/>
            <a:ext cx="3981900" cy="3030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❓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📍 👤 👉 🚶‍♂️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🗣️ ❤️ 📚📚 📚 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🚫 👩‍🎨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😍 📝 ✍️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😍 📝 👀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1.m4a" descr="图标&#10;&#10;描述已自动生成">
            <a:hlinkClick r:id="" action="ppaction://media"/>
            <a:extLst>
              <a:ext uri="{FF2B5EF4-FFF2-40B4-BE49-F238E27FC236}">
                <a16:creationId xmlns:a16="http://schemas.microsoft.com/office/drawing/2014/main" id="{90F4F07B-E968-42E5-1710-18812DA6B4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475" y="4420650"/>
            <a:ext cx="446045" cy="4460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Classical</a:t>
            </a:r>
            <a:endParaRPr sz="360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4877475" y="1110350"/>
            <a:ext cx="39819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The question is: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Where are you and where are you going?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I've already said that I love many books,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but I was never a poet.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 like poetry,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like writing,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but I just love poetry,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and I just love reading.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Modern</a:t>
            </a:r>
            <a:endParaRPr sz="3600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4877475" y="1336498"/>
            <a:ext cx="3981900" cy="2470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👀 👤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✝️ 🔬 🤔 🐶 👥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👍 👎 👈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🙏 😍 👈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💯 😎 👈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5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2.m4a">
            <a:hlinkClick r:id="" action="ppaction://media"/>
            <a:extLst>
              <a:ext uri="{FF2B5EF4-FFF2-40B4-BE49-F238E27FC236}">
                <a16:creationId xmlns:a16="http://schemas.microsoft.com/office/drawing/2014/main" id="{47211225-F83A-2B0B-1811-34C6B93C0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475" y="4420650"/>
            <a:ext cx="510071" cy="5100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modern</a:t>
            </a:r>
            <a:endParaRPr sz="360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4877475" y="1110350"/>
            <a:ext cx="39819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Why I am a Human Observer?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 am a Christian Scientist, Philosophic, and a Dogmatic Humanist.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 believe there is a difference between good and evil,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a difference between God and a narcissist,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a difference between real and fake.</a:t>
            </a:r>
            <a:endParaRPr sz="16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Interesting</a:t>
            </a:r>
            <a:endParaRPr sz="3600"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4877475" y="1480660"/>
            <a:ext cx="3981900" cy="2182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👉 🕒 👍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👀 😴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☠️ 📆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🎵 🚫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5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3.m4a">
            <a:hlinkClick r:id="" action="ppaction://media"/>
            <a:extLst>
              <a:ext uri="{FF2B5EF4-FFF2-40B4-BE49-F238E27FC236}">
                <a16:creationId xmlns:a16="http://schemas.microsoft.com/office/drawing/2014/main" id="{E05CCDB0-E6A1-BA15-B23F-6AD8D16170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475" y="4287977"/>
            <a:ext cx="558623" cy="558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Interesting</a:t>
            </a:r>
            <a:endParaRPr sz="3600"/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4819575" y="1110350"/>
            <a:ext cx="39819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 have a different future,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The next time I'm awake,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It'll be the day before I die,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And I won't be singing anymore.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Winter</a:t>
            </a:r>
            <a:endParaRPr sz="3600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4877475" y="1341528"/>
            <a:ext cx="3981900" cy="2536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👉 ❄️ 🚪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❄️ 😴 ❄️ 🌬️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❄️ 🚫 👉 ❄️ 📚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🤔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❄️ 🚫 👉 ❄️ 📚 👉</a:t>
            </a: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 sz="2000" dirty="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5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4.m4a">
            <a:hlinkClick r:id="" action="ppaction://media"/>
            <a:extLst>
              <a:ext uri="{FF2B5EF4-FFF2-40B4-BE49-F238E27FC236}">
                <a16:creationId xmlns:a16="http://schemas.microsoft.com/office/drawing/2014/main" id="{2D05B530-4376-64F7-92E8-66B3AAC0E4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475" y="4293463"/>
            <a:ext cx="553137" cy="5531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Winter</a:t>
            </a:r>
            <a:endParaRPr sz="3600"/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4877475" y="1110350"/>
            <a:ext cx="39819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That's why you're right out in the cold.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You're cold because you slept on a blizzard.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So winter is not your first lesson on snow.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Then again, </a:t>
            </a:r>
            <a:endParaRPr sz="16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snow is not your first lesson on snow.</a:t>
            </a:r>
            <a:endParaRPr sz="16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318</Words>
  <Application>Microsoft Macintosh PowerPoint</Application>
  <PresentationFormat>全屏显示(16:9)</PresentationFormat>
  <Paragraphs>73</Paragraphs>
  <Slides>11</Slides>
  <Notes>11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Amatic SC</vt:lpstr>
      <vt:lpstr>Roboto</vt:lpstr>
      <vt:lpstr>Arial</vt:lpstr>
      <vt:lpstr>Source Code Pro</vt:lpstr>
      <vt:lpstr>Beach Day</vt:lpstr>
      <vt:lpstr>Poem collections</vt:lpstr>
      <vt:lpstr>Classical</vt:lpstr>
      <vt:lpstr>Classical</vt:lpstr>
      <vt:lpstr>Modern</vt:lpstr>
      <vt:lpstr>modern</vt:lpstr>
      <vt:lpstr>Interesting</vt:lpstr>
      <vt:lpstr>Interesting</vt:lpstr>
      <vt:lpstr>Winter</vt:lpstr>
      <vt:lpstr>Winter</vt:lpstr>
      <vt:lpstr>City</vt:lpstr>
      <vt:lpstr>City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Poem collections</dc:title>
  <cp:lastModifiedBy>Ruilin Ma</cp:lastModifiedBy>
  <cp:revision>1</cp:revision>
  <dcterms:modified xsi:type="dcterms:W3CDTF">2023-10-28T18:41:20Z</dcterms:modified>
</cp:coreProperties>
</file>